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466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OPERAÇÃO DE PLATAFORMA ELEVATÓRIA MÓVEL DE TRABALHO (PEMT) – CAPACITAÇÃO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311" y="995159"/>
            <a:ext cx="3312368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Informações Gerais - Teórico;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NR18 – Anexo IV;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NR11 – Segurança em Veículos Industriais;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NR12 – Anexo II;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Instruções Gerais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Riscos Residuais e Verificações;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Espaço de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Características Técnicas do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Tipos de Plataformas;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Tipos de Montagem de Plataformas (Autopropelida, Rebocada, Montada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em Caminhão);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Atravancamentos e Rótulos;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Princípios de Funcionamento;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Estudo do Manual do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Segurança na Utilização;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Proximidade a Linhas Elétricas;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Efeito do Vento;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Trabalhos em Ambientes Externos – Descargas Atmosféricas;</a:t>
            </a:r>
          </a:p>
          <a:p>
            <a:pPr algn="l"/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231" y="4926090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ixaDeTexto 1">
            <a:extLst>
              <a:ext uri="{FF2B5EF4-FFF2-40B4-BE49-F238E27FC236}">
                <a16:creationId xmlns:a16="http://schemas.microsoft.com/office/drawing/2014/main" id="{F330A8F1-CE57-4443-BB37-EBD042124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552" y="819150"/>
            <a:ext cx="3312368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Carregamento, Descarregamento, Deslocamento e Precauções;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Operações (Painel de Solo e no Cesto da Plataforma);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Operação em Casos de Emergência;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Manutenção (Preventiva e Corretiva - TPM);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Incidentes;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Sistemas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Checklist Diário;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Conteúdo Programático do Treinamento - Prática: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Contato Inicial com o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Realização do Checklist detalhado;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Estudo de Não Conformidades e suas consequências verificadas durante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     o Checklist;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Trajeto Básico – Translado;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Manobras em Altura - Ascensão – Trabalhos (simulação);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Rotina de Estacionamento;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Manutenção Preventiva Básica pelo Operador (Completando Níveis de Fluídos + Status de Lubrificação + Inspeção das Soldas por Rupturas)·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 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</a:p>
          <a:p>
            <a:r>
              <a:rPr lang="pt-BR" sz="1100" dirty="0">
                <a:latin typeface="CIDFont+F1"/>
              </a:rPr>
              <a:t>NR 18 - Condições de Segurança e Saúde no Trabalho na Indústria da Construção. </a:t>
            </a:r>
            <a:endParaRPr lang="pt-BR" altLang="pt-BR" sz="1100" dirty="0">
              <a:latin typeface="CIDFont+F1"/>
            </a:endParaRPr>
          </a:p>
        </p:txBody>
      </p:sp>
      <p:sp>
        <p:nvSpPr>
          <p:cNvPr id="6" name="Retângulo 7">
            <a:extLst>
              <a:ext uri="{FF2B5EF4-FFF2-40B4-BE49-F238E27FC236}">
                <a16:creationId xmlns:a16="http://schemas.microsoft.com/office/drawing/2014/main" id="{8B1C21D5-AFBD-4645-BDC4-11780A54A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312" y="4656682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Especificar máquina/equipamento que será utilizado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2388</TotalTime>
  <Words>407</Words>
  <Application>Microsoft Office PowerPoint</Application>
  <PresentationFormat>Personalizar</PresentationFormat>
  <Paragraphs>64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290</cp:revision>
  <cp:lastPrinted>2023-01-18T11:46:20Z</cp:lastPrinted>
  <dcterms:created xsi:type="dcterms:W3CDTF">1996-09-21T19:33:27Z</dcterms:created>
  <dcterms:modified xsi:type="dcterms:W3CDTF">2024-08-06T20:11:35Z</dcterms:modified>
</cp:coreProperties>
</file>